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4" r:id="rId7"/>
    <p:sldId id="263" r:id="rId8"/>
    <p:sldId id="265" r:id="rId9"/>
    <p:sldId id="266" r:id="rId10"/>
    <p:sldId id="267" r:id="rId11"/>
    <p:sldId id="261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326" autoAdjust="0"/>
  </p:normalViewPr>
  <p:slideViewPr>
    <p:cSldViewPr snapToGrid="0">
      <p:cViewPr varScale="1">
        <p:scale>
          <a:sx n="86" d="100"/>
          <a:sy n="86" d="100"/>
        </p:scale>
        <p:origin x="15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Story: the on-demand email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A9474-4994-B41C-CE55-2AB9A00E6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8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CFA07-2E88-3AC2-9F36-DADE3AB34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0D244-4AF0-2782-5EE9-D2F6F5720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4EF96-214F-24E2-01FE-58B07CCD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75004-A9B6-2D19-D121-3E859517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2E5C-B542-239A-D9D7-2A1962E7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8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A568-6A27-7B20-8F74-CD7FA8DF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301D-5257-A427-EA27-CC6AF5F95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A7B39-5213-8E8B-8AC8-E74EBF1C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4AA8-2F94-E1EB-5F6A-906F387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4269-EFA5-3568-C07A-82E35C87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9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17FF9-62F6-9E57-5628-E739C6EC2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9282-CDAA-2104-0D9C-87EF47DE2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826-FAFB-4561-3839-B9B9D8A7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B1996-D627-6EE2-76C3-8FC3D5E1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998C-427C-039C-B267-95E10AFD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633F-BC86-8D7A-D8D7-2D2C9F5A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257-3A60-7218-D520-3E6B04CBE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B969-7358-7260-F20D-C107A76E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13E4-CCA3-9D8A-B549-6F12CBF4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E492-1431-C316-AD85-E9120AAC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9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2994-721F-3216-8FA8-E3BD9EA3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559F-D774-A2C0-D1AB-95E6B8481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EF38-AF47-F246-0359-D5A7268B8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657A-0C41-19EE-C66C-50090D2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1AC29-9696-4BB4-D87B-5C6E0D5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4A1B8-0034-58C8-CD31-7334B468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FA13-51BE-1232-6EA4-270E08A6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89776-76AD-3624-EC31-8D9D3A8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1868F-E592-ED78-4537-26B4EF10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95565-51C5-8BEA-2AB9-FFE1C6D9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9A653-0ABF-6986-F539-2B63F8223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10FED-12C3-A87A-2A12-A70178F2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4B80-27CE-229A-FA09-230D70F1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40A41-210F-4427-D0C9-FD9DE1B9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2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A4A1-C5B6-BFB5-5B31-C6358622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553A6-4C16-29FD-29EE-F1526950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D36DA-42AB-62AC-B3AC-5C24FCB4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16B21-0D19-956C-4904-93CC8566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57CE-EFA7-138B-A4F2-A49D9765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67B7A-B29E-0668-37D7-A18F5952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FA858-FF51-D3EC-D166-4DB38589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F95C-A695-14AC-53FC-82F5284D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68E-00FE-72D2-3E90-2AE47B03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A88D5-0206-03D6-10EB-FFA639141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ED0ED-07C6-4ED5-DC8D-B88B7B0F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97CD-E802-F77F-0B3A-401EDEFB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FA768-90AE-72A0-7BC0-E3042EB6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9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1D79-52C5-BBA3-0D8D-C2AC3E23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8AEB8-7AE4-3B36-4E36-BCAC6AF4F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AF93E-0662-61A0-842A-74DBFCBD1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6DDDE-1E86-8016-5372-3C58A119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2C8AD-4A22-6139-C997-4761C935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7073D-6C61-6EA4-FF73-316BD9CE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115C5-DD3D-5BCF-143C-F4F49C7E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657AC-E2E8-DAD6-1519-616798BF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CD423-4B80-1E55-6ED4-E35130198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91A63-BE89-4A5B-B348-E383252361E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38A4-82FC-8DF5-D3A2-37DAD8C93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52EA-E6EF-9A00-E4D0-A83E0EA85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F25F-FFC4-AF80-0726-CFE823B1A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Tactics for Building Background 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59D29-092C-44A1-0787-BFF8F40C0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/>
              <a:t>Kevin Griffin</a:t>
            </a:r>
          </a:p>
          <a:p>
            <a:endParaRPr lang="en-US" dirty="0"/>
          </a:p>
          <a:p>
            <a:r>
              <a:rPr lang="en-US" dirty="0"/>
              <a:t>twitter.com/1kevgriff</a:t>
            </a:r>
          </a:p>
          <a:p>
            <a:r>
              <a:rPr lang="en-US" dirty="0"/>
              <a:t>@1kevgriff@bbiz.io</a:t>
            </a:r>
          </a:p>
        </p:txBody>
      </p:sp>
    </p:spTree>
    <p:extLst>
      <p:ext uri="{BB962C8B-B14F-4D97-AF65-F5344CB8AC3E}">
        <p14:creationId xmlns:p14="http://schemas.microsoft.com/office/powerpoint/2010/main" val="343518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B2BF-2DD8-FA83-72C8-D843A61A5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50362-8D4D-36A1-D458-5287AFDFFD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8C8A-09C5-E25D-D197-8FC65458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8C8A-09C5-E25D-D197-8FC65458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246A-71F1-8B7F-7895-B2ED10EE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2CB9-D912-CD13-F21F-68CFA607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9171-5F0B-BF59-50FF-F70EDEBB7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👋 I’m Kevin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E5DB-28B0-17DB-1B64-159E867E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0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5C0E4-ECF6-3167-11E0-31100E638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Windows Services</a:t>
            </a:r>
          </a:p>
          <a:p>
            <a:pPr lvl="2"/>
            <a:r>
              <a:rPr lang="en-US" dirty="0"/>
              <a:t>Quartz</a:t>
            </a:r>
          </a:p>
          <a:p>
            <a:pPr lvl="1"/>
            <a:r>
              <a:rPr lang="en-US" dirty="0"/>
              <a:t>ASP.NET Hosted Services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Tasks that need to occur sooner than later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33" y="1825625"/>
            <a:ext cx="4493133" cy="4351338"/>
          </a:xfrm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  <a:p>
            <a:pPr lvl="2"/>
            <a:r>
              <a:rPr lang="en-US" dirty="0"/>
              <a:t>AWS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137</Words>
  <Application>Microsoft Office PowerPoint</Application>
  <PresentationFormat>Widescreen</PresentationFormat>
  <Paragraphs>50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Tactics for Building Background Services in .NET</vt:lpstr>
      <vt:lpstr>PowerPoint Presentation</vt:lpstr>
      <vt:lpstr>👋 I’m Kevin</vt:lpstr>
      <vt:lpstr>Courses</vt:lpstr>
      <vt:lpstr>Agenda</vt:lpstr>
      <vt:lpstr>Background Tasks</vt:lpstr>
      <vt:lpstr>Background Tasks</vt:lpstr>
      <vt:lpstr>Considerations</vt:lpstr>
      <vt:lpstr>Considerations</vt:lpstr>
      <vt:lpstr>.NET Hosted Services</vt:lpstr>
      <vt:lpstr>Windows Services</vt:lpstr>
      <vt:lpstr>Windows Services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2</cp:revision>
  <dcterms:created xsi:type="dcterms:W3CDTF">2022-11-17T20:28:33Z</dcterms:created>
  <dcterms:modified xsi:type="dcterms:W3CDTF">2022-12-07T04:37:37Z</dcterms:modified>
</cp:coreProperties>
</file>